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9" r:id="rId2"/>
    <p:sldId id="259" r:id="rId3"/>
    <p:sldId id="285" r:id="rId4"/>
    <p:sldId id="266" r:id="rId5"/>
    <p:sldId id="260" r:id="rId6"/>
    <p:sldId id="273" r:id="rId7"/>
    <p:sldId id="262" r:id="rId8"/>
    <p:sldId id="263" r:id="rId9"/>
    <p:sldId id="274" r:id="rId10"/>
    <p:sldId id="276" r:id="rId11"/>
    <p:sldId id="275" r:id="rId12"/>
    <p:sldId id="264" r:id="rId13"/>
    <p:sldId id="272" r:id="rId14"/>
    <p:sldId id="267" r:id="rId15"/>
    <p:sldId id="268" r:id="rId16"/>
    <p:sldId id="269" r:id="rId17"/>
    <p:sldId id="270" r:id="rId18"/>
    <p:sldId id="283" r:id="rId19"/>
    <p:sldId id="281" r:id="rId20"/>
    <p:sldId id="282" r:id="rId21"/>
    <p:sldId id="284" r:id="rId22"/>
    <p:sldId id="271" r:id="rId23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FF"/>
    <a:srgbClr val="FFFF99"/>
    <a:srgbClr val="FFCC99"/>
    <a:srgbClr val="FF3399"/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726" y="-90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7C1B6-84BD-4376-8C9A-82E2CACC83D5}" type="datetimeFigureOut">
              <a:rPr lang="en-US" smtClean="0"/>
              <a:pPr/>
              <a:t>15/02/2023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59B0E-577B-42E6-B261-FEFA25AB45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2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59B0E-577B-42E6-B261-FEFA25AB45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49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59B0E-577B-42E6-B261-FEFA25AB45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4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15/02/2023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15/02/2023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15/02/2023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15/02/2023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15/02/2023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15/02/2023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15/02/2023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15/02/2023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15/02/2023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15/02/2023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E26-1A84-4FAD-824E-E14B4799FD1E}" type="datetimeFigureOut">
              <a:rPr lang="en-US" smtClean="0"/>
              <a:pPr/>
              <a:t>15/02/2023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5E26-1A84-4FAD-824E-E14B4799FD1E}" type="datetimeFigureOut">
              <a:rPr lang="en-US" smtClean="0"/>
              <a:pPr/>
              <a:t>15/02/2023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874A7-FE96-4F7F-8E91-5A4955B95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14.xml"/><Relationship Id="rId7" Type="http://schemas.openxmlformats.org/officeDocument/2006/relationships/slide" Target="slide1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22.xml"/><Relationship Id="rId5" Type="http://schemas.openxmlformats.org/officeDocument/2006/relationships/slide" Target="slide15.xm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5.jpeg"/><Relationship Id="rId5" Type="http://schemas.openxmlformats.org/officeDocument/2006/relationships/audio" Target="../media/audio3.wav"/><Relationship Id="rId10" Type="http://schemas.openxmlformats.org/officeDocument/2006/relationships/slide" Target="slide13.xml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5.jpeg"/><Relationship Id="rId5" Type="http://schemas.openxmlformats.org/officeDocument/2006/relationships/audio" Target="../media/audio3.wav"/><Relationship Id="rId10" Type="http://schemas.openxmlformats.org/officeDocument/2006/relationships/slide" Target="slide13.xml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5.jpeg"/><Relationship Id="rId5" Type="http://schemas.openxmlformats.org/officeDocument/2006/relationships/audio" Target="../media/audio3.wav"/><Relationship Id="rId10" Type="http://schemas.openxmlformats.org/officeDocument/2006/relationships/slide" Target="slide13.xml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9.gif"/><Relationship Id="rId5" Type="http://schemas.openxmlformats.org/officeDocument/2006/relationships/audio" Target="../media/audio3.wav"/><Relationship Id="rId10" Type="http://schemas.openxmlformats.org/officeDocument/2006/relationships/slide" Target="slide13.xml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1279525" y="1600200"/>
            <a:ext cx="8229600" cy="3124200"/>
            <a:chOff x="912" y="864"/>
            <a:chExt cx="3312" cy="1008"/>
          </a:xfrm>
        </p:grpSpPr>
        <p:pic>
          <p:nvPicPr>
            <p:cNvPr id="18443" name="Picture 64" descr="2b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2" y="864"/>
              <a:ext cx="981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Picture 65" descr="KTBC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2" y="960"/>
              <a:ext cx="235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4" action="ppaction://hlinksldjump"/>
          </p:cNvPr>
          <p:cNvSpPr/>
          <p:nvPr/>
        </p:nvSpPr>
        <p:spPr>
          <a:xfrm>
            <a:off x="3703320" y="4953000"/>
            <a:ext cx="38404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01:30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01:29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01:28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01:27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01:26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01:25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01:24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01:23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01:22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01:21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01:20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01:19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01:18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01:17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01:16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01:15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01:14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01:13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01:12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01:11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01:10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01:09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01:08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01:07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01:06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01:05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01:04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01:03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01:02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01:01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01:00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00:59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00:58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00:57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00:56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00:55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00:54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00:53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00:52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00:51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00:50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00:49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00:48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00:47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00:46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00:45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00:44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00:43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00:42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00:41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00:40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00:39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00:38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00:37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00:36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00:35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00:34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00:33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00:32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00:31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00:30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00:29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00:28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00:27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00:26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00:25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00:24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00:23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00:22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00:21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00:20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00:19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00:18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00:17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00:16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00:15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00:14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00:13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00:12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00:11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00:10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00:09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00:08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00:07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00:06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00:05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00:04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00:03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00:02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00:01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00:00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9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6" y="609601"/>
            <a:ext cx="1014984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vời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302" y="2971800"/>
            <a:ext cx="9418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li…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1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89" y="1219201"/>
            <a:ext cx="987552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4605772"/>
            <a:ext cx="3230288" cy="2252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77240" y="2590800"/>
            <a:ext cx="9418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li…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6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1" y="2784761"/>
            <a:ext cx="997526" cy="831272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1" y="3809998"/>
            <a:ext cx="1005840" cy="838200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00397"/>
            <a:ext cx="764770" cy="637308"/>
          </a:xfrm>
          <a:prstGeom prst="rect">
            <a:avLst/>
          </a:prstGeom>
        </p:spPr>
      </p:pic>
      <p:pic>
        <p:nvPicPr>
          <p:cNvPr id="11" name="Picture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06" y="3837705"/>
            <a:ext cx="1047408" cy="872840"/>
          </a:xfrm>
          <a:prstGeom prst="rect">
            <a:avLst/>
          </a:prstGeom>
        </p:spPr>
      </p:pic>
      <p:sp>
        <p:nvSpPr>
          <p:cNvPr id="14" name="Smiley Face 13">
            <a:hlinkClick r:id="rId11" action="ppaction://hlinksldjump"/>
          </p:cNvPr>
          <p:cNvSpPr/>
          <p:nvPr/>
        </p:nvSpPr>
        <p:spPr>
          <a:xfrm>
            <a:off x="10271965" y="6324600"/>
            <a:ext cx="640080" cy="533400"/>
          </a:xfrm>
          <a:prstGeom prst="smileyFac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280160" y="3837706"/>
            <a:ext cx="548640" cy="39139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80361" y="4620482"/>
            <a:ext cx="548640" cy="39139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4680065" y="3780540"/>
            <a:ext cx="548640" cy="39139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6259490" y="4800601"/>
            <a:ext cx="548640" cy="39139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21668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" y="706581"/>
            <a:ext cx="10972800" cy="14176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80160" y="2590800"/>
            <a:ext cx="3383280" cy="1143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vĩ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46662" y="4239492"/>
            <a:ext cx="3316778" cy="11707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xí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35041" y="4204856"/>
            <a:ext cx="3794760" cy="11707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Thướt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35042" y="2590800"/>
            <a:ext cx="3794759" cy="1143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xắn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4" descr="dong-ho-c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594" y="0"/>
            <a:ext cx="1304926" cy="14478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WordArt 25" descr="Purple mesh"/>
          <p:cNvSpPr>
            <a:spLocks noChangeArrowheads="1" noChangeShapeType="1" noTextEdit="1"/>
          </p:cNvSpPr>
          <p:nvPr/>
        </p:nvSpPr>
        <p:spPr bwMode="auto">
          <a:xfrm>
            <a:off x="10087494" y="58578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0</a:t>
            </a:r>
          </a:p>
        </p:txBody>
      </p:sp>
      <p:sp>
        <p:nvSpPr>
          <p:cNvPr id="23" name="WordArt 26" descr="Purple mesh"/>
          <p:cNvSpPr>
            <a:spLocks noChangeArrowheads="1" noChangeShapeType="1" noTextEdit="1"/>
          </p:cNvSpPr>
          <p:nvPr/>
        </p:nvSpPr>
        <p:spPr bwMode="auto">
          <a:xfrm>
            <a:off x="10087494" y="60483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</a:t>
            </a:r>
          </a:p>
        </p:txBody>
      </p:sp>
      <p:sp>
        <p:nvSpPr>
          <p:cNvPr id="24" name="WordArt 27" descr="Purple mesh"/>
          <p:cNvSpPr>
            <a:spLocks noChangeArrowheads="1" noChangeShapeType="1" noTextEdit="1"/>
          </p:cNvSpPr>
          <p:nvPr/>
        </p:nvSpPr>
        <p:spPr bwMode="auto">
          <a:xfrm>
            <a:off x="10110354" y="60483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2</a:t>
            </a:r>
          </a:p>
        </p:txBody>
      </p:sp>
      <p:sp>
        <p:nvSpPr>
          <p:cNvPr id="25" name="WordArt 28" descr="Purple mesh"/>
          <p:cNvSpPr>
            <a:spLocks noChangeArrowheads="1" noChangeShapeType="1" noTextEdit="1"/>
          </p:cNvSpPr>
          <p:nvPr/>
        </p:nvSpPr>
        <p:spPr bwMode="auto">
          <a:xfrm>
            <a:off x="10110354" y="60483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3</a:t>
            </a:r>
          </a:p>
        </p:txBody>
      </p:sp>
      <p:sp>
        <p:nvSpPr>
          <p:cNvPr id="26" name="WordArt 29" descr="Purple mesh"/>
          <p:cNvSpPr>
            <a:spLocks noChangeArrowheads="1" noChangeShapeType="1" noTextEdit="1"/>
          </p:cNvSpPr>
          <p:nvPr/>
        </p:nvSpPr>
        <p:spPr bwMode="auto">
          <a:xfrm>
            <a:off x="10110354" y="60483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4</a:t>
            </a:r>
          </a:p>
        </p:txBody>
      </p:sp>
      <p:sp>
        <p:nvSpPr>
          <p:cNvPr id="27" name="WordArt 30" descr="Purple mesh"/>
          <p:cNvSpPr>
            <a:spLocks noChangeArrowheads="1" noChangeShapeType="1" noTextEdit="1"/>
          </p:cNvSpPr>
          <p:nvPr/>
        </p:nvSpPr>
        <p:spPr bwMode="auto">
          <a:xfrm>
            <a:off x="10110354" y="60483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5</a:t>
            </a:r>
          </a:p>
        </p:txBody>
      </p:sp>
      <p:sp>
        <p:nvSpPr>
          <p:cNvPr id="28" name="WordArt 31" descr="Purple mesh"/>
          <p:cNvSpPr>
            <a:spLocks noChangeArrowheads="1" noChangeShapeType="1" noTextEdit="1"/>
          </p:cNvSpPr>
          <p:nvPr/>
        </p:nvSpPr>
        <p:spPr bwMode="auto">
          <a:xfrm>
            <a:off x="10110354" y="609600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6</a:t>
            </a:r>
          </a:p>
        </p:txBody>
      </p:sp>
      <p:sp>
        <p:nvSpPr>
          <p:cNvPr id="29" name="WordArt 32" descr="Purple mesh"/>
          <p:cNvSpPr>
            <a:spLocks noChangeArrowheads="1" noChangeShapeType="1" noTextEdit="1"/>
          </p:cNvSpPr>
          <p:nvPr/>
        </p:nvSpPr>
        <p:spPr bwMode="auto">
          <a:xfrm>
            <a:off x="10098924" y="614363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7</a:t>
            </a:r>
          </a:p>
        </p:txBody>
      </p:sp>
      <p:sp>
        <p:nvSpPr>
          <p:cNvPr id="30" name="WordArt 33" descr="Purple mesh"/>
          <p:cNvSpPr>
            <a:spLocks noChangeArrowheads="1" noChangeShapeType="1" noTextEdit="1"/>
          </p:cNvSpPr>
          <p:nvPr/>
        </p:nvSpPr>
        <p:spPr bwMode="auto">
          <a:xfrm>
            <a:off x="10110354" y="609600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8</a:t>
            </a:r>
          </a:p>
        </p:txBody>
      </p:sp>
      <p:sp>
        <p:nvSpPr>
          <p:cNvPr id="31" name="WordArt 34" descr="Purple mesh"/>
          <p:cNvSpPr>
            <a:spLocks noChangeArrowheads="1" noChangeShapeType="1" noTextEdit="1"/>
          </p:cNvSpPr>
          <p:nvPr/>
        </p:nvSpPr>
        <p:spPr bwMode="auto">
          <a:xfrm>
            <a:off x="10104640" y="609600"/>
            <a:ext cx="577214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9</a:t>
            </a:r>
          </a:p>
        </p:txBody>
      </p:sp>
      <p:sp>
        <p:nvSpPr>
          <p:cNvPr id="32" name="WordArt 35" descr="Purple mesh"/>
          <p:cNvSpPr>
            <a:spLocks noChangeArrowheads="1" noChangeShapeType="1" noTextEdit="1"/>
          </p:cNvSpPr>
          <p:nvPr/>
        </p:nvSpPr>
        <p:spPr bwMode="auto">
          <a:xfrm>
            <a:off x="10093210" y="614363"/>
            <a:ext cx="577214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10</a:t>
            </a:r>
          </a:p>
        </p:txBody>
      </p:sp>
      <p:sp>
        <p:nvSpPr>
          <p:cNvPr id="33" name="WordArt 36" descr="Purple mesh"/>
          <p:cNvSpPr>
            <a:spLocks noChangeArrowheads="1" noChangeShapeType="1" noTextEdit="1"/>
          </p:cNvSpPr>
          <p:nvPr/>
        </p:nvSpPr>
        <p:spPr bwMode="auto">
          <a:xfrm>
            <a:off x="10098924" y="609600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11</a:t>
            </a:r>
          </a:p>
        </p:txBody>
      </p:sp>
      <p:sp>
        <p:nvSpPr>
          <p:cNvPr id="34" name="WordArt 37" descr="Purple mesh"/>
          <p:cNvSpPr>
            <a:spLocks noChangeArrowheads="1" noChangeShapeType="1" noTextEdit="1"/>
          </p:cNvSpPr>
          <p:nvPr/>
        </p:nvSpPr>
        <p:spPr bwMode="auto">
          <a:xfrm>
            <a:off x="10104640" y="614363"/>
            <a:ext cx="577214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12</a:t>
            </a:r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110354" y="6248400"/>
            <a:ext cx="731520" cy="609600"/>
          </a:xfrm>
          <a:prstGeom prst="rect">
            <a:avLst/>
          </a:prstGeom>
        </p:spPr>
      </p:pic>
      <p:sp>
        <p:nvSpPr>
          <p:cNvPr id="38" name="Action Button: Back or Previous 37">
            <a:hlinkClick r:id="rId10" action="ppaction://hlinksldjump" highlightClick="1"/>
          </p:cNvPr>
          <p:cNvSpPr/>
          <p:nvPr/>
        </p:nvSpPr>
        <p:spPr>
          <a:xfrm>
            <a:off x="0" y="6324600"/>
            <a:ext cx="64008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 animBg="1"/>
      <p:bldP spid="4" grpId="1" animBg="1"/>
      <p:bldP spid="5" grpId="0" animBg="1"/>
      <p:bldP spid="6" grpId="0" animBg="1"/>
      <p:bldP spid="7" grpId="0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" y="284018"/>
            <a:ext cx="10972800" cy="207818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34933" y="2743200"/>
            <a:ext cx="349966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34933" y="4267201"/>
            <a:ext cx="3433158" cy="1018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43601" y="4267201"/>
            <a:ext cx="3840480" cy="10183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52161" y="2715491"/>
            <a:ext cx="3940232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thắn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4" descr="dong-ho-c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531" y="-20782"/>
            <a:ext cx="1304926" cy="14478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WordArt 25" descr="Purple mesh"/>
          <p:cNvSpPr>
            <a:spLocks noChangeArrowheads="1" noChangeShapeType="1" noTextEdit="1"/>
          </p:cNvSpPr>
          <p:nvPr/>
        </p:nvSpPr>
        <p:spPr bwMode="auto">
          <a:xfrm>
            <a:off x="10174432" y="565006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0</a:t>
            </a:r>
          </a:p>
        </p:txBody>
      </p:sp>
      <p:sp>
        <p:nvSpPr>
          <p:cNvPr id="24" name="WordArt 26" descr="Purple mesh"/>
          <p:cNvSpPr>
            <a:spLocks noChangeArrowheads="1" noChangeShapeType="1" noTextEdit="1"/>
          </p:cNvSpPr>
          <p:nvPr/>
        </p:nvSpPr>
        <p:spPr bwMode="auto">
          <a:xfrm>
            <a:off x="10174432" y="584056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</a:t>
            </a:r>
          </a:p>
        </p:txBody>
      </p:sp>
      <p:sp>
        <p:nvSpPr>
          <p:cNvPr id="25" name="WordArt 27" descr="Purple mesh"/>
          <p:cNvSpPr>
            <a:spLocks noChangeArrowheads="1" noChangeShapeType="1" noTextEdit="1"/>
          </p:cNvSpPr>
          <p:nvPr/>
        </p:nvSpPr>
        <p:spPr bwMode="auto">
          <a:xfrm>
            <a:off x="10197292" y="584056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2</a:t>
            </a:r>
          </a:p>
        </p:txBody>
      </p:sp>
      <p:sp>
        <p:nvSpPr>
          <p:cNvPr id="26" name="WordArt 28" descr="Purple mesh"/>
          <p:cNvSpPr>
            <a:spLocks noChangeArrowheads="1" noChangeShapeType="1" noTextEdit="1"/>
          </p:cNvSpPr>
          <p:nvPr/>
        </p:nvSpPr>
        <p:spPr bwMode="auto">
          <a:xfrm>
            <a:off x="10197292" y="584056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3</a:t>
            </a:r>
          </a:p>
        </p:txBody>
      </p:sp>
      <p:sp>
        <p:nvSpPr>
          <p:cNvPr id="27" name="WordArt 29" descr="Purple mesh"/>
          <p:cNvSpPr>
            <a:spLocks noChangeArrowheads="1" noChangeShapeType="1" noTextEdit="1"/>
          </p:cNvSpPr>
          <p:nvPr/>
        </p:nvSpPr>
        <p:spPr bwMode="auto">
          <a:xfrm>
            <a:off x="10197292" y="584056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4</a:t>
            </a:r>
          </a:p>
        </p:txBody>
      </p:sp>
      <p:sp>
        <p:nvSpPr>
          <p:cNvPr id="28" name="WordArt 30" descr="Purple mesh"/>
          <p:cNvSpPr>
            <a:spLocks noChangeArrowheads="1" noChangeShapeType="1" noTextEdit="1"/>
          </p:cNvSpPr>
          <p:nvPr/>
        </p:nvSpPr>
        <p:spPr bwMode="auto">
          <a:xfrm>
            <a:off x="10197292" y="584056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5</a:t>
            </a:r>
          </a:p>
        </p:txBody>
      </p:sp>
      <p:sp>
        <p:nvSpPr>
          <p:cNvPr id="29" name="WordArt 31" descr="Purple mesh"/>
          <p:cNvSpPr>
            <a:spLocks noChangeArrowheads="1" noChangeShapeType="1" noTextEdit="1"/>
          </p:cNvSpPr>
          <p:nvPr/>
        </p:nvSpPr>
        <p:spPr bwMode="auto">
          <a:xfrm>
            <a:off x="10197292" y="58881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6</a:t>
            </a:r>
          </a:p>
        </p:txBody>
      </p:sp>
      <p:sp>
        <p:nvSpPr>
          <p:cNvPr id="30" name="WordArt 32" descr="Purple mesh"/>
          <p:cNvSpPr>
            <a:spLocks noChangeArrowheads="1" noChangeShapeType="1" noTextEdit="1"/>
          </p:cNvSpPr>
          <p:nvPr/>
        </p:nvSpPr>
        <p:spPr bwMode="auto">
          <a:xfrm>
            <a:off x="10185862" y="593581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7</a:t>
            </a:r>
          </a:p>
        </p:txBody>
      </p:sp>
      <p:sp>
        <p:nvSpPr>
          <p:cNvPr id="31" name="WordArt 33" descr="Purple mesh"/>
          <p:cNvSpPr>
            <a:spLocks noChangeArrowheads="1" noChangeShapeType="1" noTextEdit="1"/>
          </p:cNvSpPr>
          <p:nvPr/>
        </p:nvSpPr>
        <p:spPr bwMode="auto">
          <a:xfrm>
            <a:off x="10197292" y="58881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8</a:t>
            </a:r>
          </a:p>
        </p:txBody>
      </p:sp>
      <p:sp>
        <p:nvSpPr>
          <p:cNvPr id="32" name="WordArt 34" descr="Purple mesh"/>
          <p:cNvSpPr>
            <a:spLocks noChangeArrowheads="1" noChangeShapeType="1" noTextEdit="1"/>
          </p:cNvSpPr>
          <p:nvPr/>
        </p:nvSpPr>
        <p:spPr bwMode="auto">
          <a:xfrm>
            <a:off x="10191577" y="588818"/>
            <a:ext cx="577214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9</a:t>
            </a:r>
          </a:p>
        </p:txBody>
      </p:sp>
      <p:sp>
        <p:nvSpPr>
          <p:cNvPr id="33" name="WordArt 35" descr="Purple mesh"/>
          <p:cNvSpPr>
            <a:spLocks noChangeArrowheads="1" noChangeShapeType="1" noTextEdit="1"/>
          </p:cNvSpPr>
          <p:nvPr/>
        </p:nvSpPr>
        <p:spPr bwMode="auto">
          <a:xfrm>
            <a:off x="10180147" y="593581"/>
            <a:ext cx="577214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10</a:t>
            </a:r>
          </a:p>
        </p:txBody>
      </p:sp>
      <p:sp>
        <p:nvSpPr>
          <p:cNvPr id="34" name="WordArt 36" descr="Purple mesh"/>
          <p:cNvSpPr>
            <a:spLocks noChangeArrowheads="1" noChangeShapeType="1" noTextEdit="1"/>
          </p:cNvSpPr>
          <p:nvPr/>
        </p:nvSpPr>
        <p:spPr bwMode="auto">
          <a:xfrm>
            <a:off x="10185862" y="58881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11</a:t>
            </a:r>
          </a:p>
        </p:txBody>
      </p:sp>
      <p:sp>
        <p:nvSpPr>
          <p:cNvPr id="35" name="WordArt 37" descr="Purple mesh"/>
          <p:cNvSpPr>
            <a:spLocks noChangeArrowheads="1" noChangeShapeType="1" noTextEdit="1"/>
          </p:cNvSpPr>
          <p:nvPr/>
        </p:nvSpPr>
        <p:spPr bwMode="auto">
          <a:xfrm>
            <a:off x="10191577" y="593581"/>
            <a:ext cx="577214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12</a:t>
            </a:r>
          </a:p>
        </p:txBody>
      </p:sp>
      <p:sp>
        <p:nvSpPr>
          <p:cNvPr id="36" name="WordArt 38" descr="Purple mesh"/>
          <p:cNvSpPr>
            <a:spLocks noChangeArrowheads="1" noChangeShapeType="1" noTextEdit="1"/>
          </p:cNvSpPr>
          <p:nvPr/>
        </p:nvSpPr>
        <p:spPr bwMode="auto">
          <a:xfrm>
            <a:off x="10197292" y="58881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13</a:t>
            </a:r>
          </a:p>
        </p:txBody>
      </p:sp>
      <p:sp>
        <p:nvSpPr>
          <p:cNvPr id="37" name="WordArt 39" descr="Purple mesh"/>
          <p:cNvSpPr>
            <a:spLocks noChangeArrowheads="1" noChangeShapeType="1" noTextEdit="1"/>
          </p:cNvSpPr>
          <p:nvPr/>
        </p:nvSpPr>
        <p:spPr bwMode="auto">
          <a:xfrm>
            <a:off x="10197292" y="58881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14</a:t>
            </a:r>
          </a:p>
        </p:txBody>
      </p:sp>
      <p:sp>
        <p:nvSpPr>
          <p:cNvPr id="38" name="WordArt 40" descr="Purple mesh"/>
          <p:cNvSpPr>
            <a:spLocks noChangeArrowheads="1" noChangeShapeType="1" noTextEdit="1"/>
          </p:cNvSpPr>
          <p:nvPr/>
        </p:nvSpPr>
        <p:spPr bwMode="auto">
          <a:xfrm>
            <a:off x="10191577" y="593581"/>
            <a:ext cx="577214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15</a:t>
            </a:r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120139" y="6248400"/>
            <a:ext cx="731520" cy="609600"/>
          </a:xfrm>
          <a:prstGeom prst="rect">
            <a:avLst/>
          </a:prstGeom>
        </p:spPr>
      </p:pic>
      <p:sp>
        <p:nvSpPr>
          <p:cNvPr id="3" name="Action Button: Back or Previous 2">
            <a:hlinkClick r:id="rId10" action="ppaction://hlinksldjump" highlightClick="1"/>
          </p:cNvPr>
          <p:cNvSpPr/>
          <p:nvPr/>
        </p:nvSpPr>
        <p:spPr>
          <a:xfrm>
            <a:off x="0" y="6400800"/>
            <a:ext cx="64008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0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7" grpId="1" animBg="1"/>
      <p:bldP spid="8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" y="696623"/>
            <a:ext cx="10972800" cy="16462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14398" y="2895600"/>
            <a:ext cx="3990109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398" y="4402282"/>
            <a:ext cx="3923606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81009" y="4416137"/>
            <a:ext cx="3794759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72694" y="2923309"/>
            <a:ext cx="3794760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Thướt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4" descr="dong-ho-c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4" y="6927"/>
            <a:ext cx="1304926" cy="14478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WordArt 25" descr="Purple mesh"/>
          <p:cNvSpPr>
            <a:spLocks noChangeArrowheads="1" noChangeShapeType="1" noTextEdit="1"/>
          </p:cNvSpPr>
          <p:nvPr/>
        </p:nvSpPr>
        <p:spPr bwMode="auto">
          <a:xfrm>
            <a:off x="10010775" y="592715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0</a:t>
            </a:r>
          </a:p>
        </p:txBody>
      </p:sp>
      <p:sp>
        <p:nvSpPr>
          <p:cNvPr id="24" name="WordArt 26" descr="Purple mesh"/>
          <p:cNvSpPr>
            <a:spLocks noChangeArrowheads="1" noChangeShapeType="1" noTextEdit="1"/>
          </p:cNvSpPr>
          <p:nvPr/>
        </p:nvSpPr>
        <p:spPr bwMode="auto">
          <a:xfrm>
            <a:off x="10010775" y="611765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</a:t>
            </a:r>
          </a:p>
        </p:txBody>
      </p:sp>
      <p:sp>
        <p:nvSpPr>
          <p:cNvPr id="25" name="WordArt 27" descr="Purple mesh"/>
          <p:cNvSpPr>
            <a:spLocks noChangeArrowheads="1" noChangeShapeType="1" noTextEdit="1"/>
          </p:cNvSpPr>
          <p:nvPr/>
        </p:nvSpPr>
        <p:spPr bwMode="auto">
          <a:xfrm>
            <a:off x="10033635" y="611765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2</a:t>
            </a:r>
          </a:p>
        </p:txBody>
      </p:sp>
      <p:sp>
        <p:nvSpPr>
          <p:cNvPr id="26" name="WordArt 28" descr="Purple mesh"/>
          <p:cNvSpPr>
            <a:spLocks noChangeArrowheads="1" noChangeShapeType="1" noTextEdit="1"/>
          </p:cNvSpPr>
          <p:nvPr/>
        </p:nvSpPr>
        <p:spPr bwMode="auto">
          <a:xfrm>
            <a:off x="10033635" y="611765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3</a:t>
            </a:r>
          </a:p>
        </p:txBody>
      </p:sp>
      <p:sp>
        <p:nvSpPr>
          <p:cNvPr id="27" name="WordArt 29" descr="Purple mesh"/>
          <p:cNvSpPr>
            <a:spLocks noChangeArrowheads="1" noChangeShapeType="1" noTextEdit="1"/>
          </p:cNvSpPr>
          <p:nvPr/>
        </p:nvSpPr>
        <p:spPr bwMode="auto">
          <a:xfrm>
            <a:off x="10033635" y="611765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4</a:t>
            </a:r>
          </a:p>
        </p:txBody>
      </p:sp>
      <p:sp>
        <p:nvSpPr>
          <p:cNvPr id="28" name="WordArt 30" descr="Purple mesh"/>
          <p:cNvSpPr>
            <a:spLocks noChangeArrowheads="1" noChangeShapeType="1" noTextEdit="1"/>
          </p:cNvSpPr>
          <p:nvPr/>
        </p:nvSpPr>
        <p:spPr bwMode="auto">
          <a:xfrm>
            <a:off x="10033635" y="611765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5</a:t>
            </a:r>
          </a:p>
        </p:txBody>
      </p:sp>
      <p:sp>
        <p:nvSpPr>
          <p:cNvPr id="29" name="WordArt 31" descr="Purple mesh"/>
          <p:cNvSpPr>
            <a:spLocks noChangeArrowheads="1" noChangeShapeType="1" noTextEdit="1"/>
          </p:cNvSpPr>
          <p:nvPr/>
        </p:nvSpPr>
        <p:spPr bwMode="auto">
          <a:xfrm>
            <a:off x="10033635" y="616527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6</a:t>
            </a:r>
          </a:p>
        </p:txBody>
      </p:sp>
      <p:sp>
        <p:nvSpPr>
          <p:cNvPr id="30" name="WordArt 32" descr="Purple mesh"/>
          <p:cNvSpPr>
            <a:spLocks noChangeArrowheads="1" noChangeShapeType="1" noTextEdit="1"/>
          </p:cNvSpPr>
          <p:nvPr/>
        </p:nvSpPr>
        <p:spPr bwMode="auto">
          <a:xfrm>
            <a:off x="10022205" y="621290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7</a:t>
            </a:r>
          </a:p>
        </p:txBody>
      </p:sp>
      <p:sp>
        <p:nvSpPr>
          <p:cNvPr id="31" name="WordArt 33" descr="Purple mesh"/>
          <p:cNvSpPr>
            <a:spLocks noChangeArrowheads="1" noChangeShapeType="1" noTextEdit="1"/>
          </p:cNvSpPr>
          <p:nvPr/>
        </p:nvSpPr>
        <p:spPr bwMode="auto">
          <a:xfrm>
            <a:off x="10033635" y="616527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8</a:t>
            </a:r>
          </a:p>
        </p:txBody>
      </p:sp>
      <p:sp>
        <p:nvSpPr>
          <p:cNvPr id="32" name="WordArt 34" descr="Purple mesh"/>
          <p:cNvSpPr>
            <a:spLocks noChangeArrowheads="1" noChangeShapeType="1" noTextEdit="1"/>
          </p:cNvSpPr>
          <p:nvPr/>
        </p:nvSpPr>
        <p:spPr bwMode="auto">
          <a:xfrm>
            <a:off x="10027920" y="616527"/>
            <a:ext cx="577214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9</a:t>
            </a:r>
          </a:p>
        </p:txBody>
      </p:sp>
      <p:sp>
        <p:nvSpPr>
          <p:cNvPr id="33" name="WordArt 35" descr="Purple mesh"/>
          <p:cNvSpPr>
            <a:spLocks noChangeArrowheads="1" noChangeShapeType="1" noTextEdit="1"/>
          </p:cNvSpPr>
          <p:nvPr/>
        </p:nvSpPr>
        <p:spPr bwMode="auto">
          <a:xfrm>
            <a:off x="10016490" y="621290"/>
            <a:ext cx="577214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10</a:t>
            </a:r>
          </a:p>
        </p:txBody>
      </p:sp>
      <p:sp>
        <p:nvSpPr>
          <p:cNvPr id="34" name="WordArt 36" descr="Purple mesh"/>
          <p:cNvSpPr>
            <a:spLocks noChangeArrowheads="1" noChangeShapeType="1" noTextEdit="1"/>
          </p:cNvSpPr>
          <p:nvPr/>
        </p:nvSpPr>
        <p:spPr bwMode="auto">
          <a:xfrm>
            <a:off x="10022205" y="616527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11</a:t>
            </a:r>
          </a:p>
        </p:txBody>
      </p:sp>
      <p:sp>
        <p:nvSpPr>
          <p:cNvPr id="35" name="WordArt 37" descr="Purple mesh"/>
          <p:cNvSpPr>
            <a:spLocks noChangeArrowheads="1" noChangeShapeType="1" noTextEdit="1"/>
          </p:cNvSpPr>
          <p:nvPr/>
        </p:nvSpPr>
        <p:spPr bwMode="auto">
          <a:xfrm>
            <a:off x="10027920" y="621290"/>
            <a:ext cx="577214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12</a:t>
            </a:r>
          </a:p>
        </p:txBody>
      </p:sp>
      <p:sp>
        <p:nvSpPr>
          <p:cNvPr id="36" name="WordArt 38" descr="Purple mesh"/>
          <p:cNvSpPr>
            <a:spLocks noChangeArrowheads="1" noChangeShapeType="1" noTextEdit="1"/>
          </p:cNvSpPr>
          <p:nvPr/>
        </p:nvSpPr>
        <p:spPr bwMode="auto">
          <a:xfrm>
            <a:off x="10033635" y="616527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13</a:t>
            </a:r>
          </a:p>
        </p:txBody>
      </p:sp>
      <p:sp>
        <p:nvSpPr>
          <p:cNvPr id="37" name="WordArt 39" descr="Purple mesh"/>
          <p:cNvSpPr>
            <a:spLocks noChangeArrowheads="1" noChangeShapeType="1" noTextEdit="1"/>
          </p:cNvSpPr>
          <p:nvPr/>
        </p:nvSpPr>
        <p:spPr bwMode="auto">
          <a:xfrm>
            <a:off x="10033635" y="616527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14</a:t>
            </a:r>
          </a:p>
        </p:txBody>
      </p:sp>
      <p:sp>
        <p:nvSpPr>
          <p:cNvPr id="38" name="WordArt 40" descr="Purple mesh"/>
          <p:cNvSpPr>
            <a:spLocks noChangeArrowheads="1" noChangeShapeType="1" noTextEdit="1"/>
          </p:cNvSpPr>
          <p:nvPr/>
        </p:nvSpPr>
        <p:spPr bwMode="auto">
          <a:xfrm>
            <a:off x="10027920" y="621290"/>
            <a:ext cx="577214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15</a:t>
            </a:r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033634" y="6248400"/>
            <a:ext cx="731520" cy="609600"/>
          </a:xfrm>
          <a:prstGeom prst="rect">
            <a:avLst/>
          </a:prstGeom>
        </p:spPr>
      </p:pic>
      <p:sp>
        <p:nvSpPr>
          <p:cNvPr id="3" name="Action Button: Back or Previous 2">
            <a:hlinkClick r:id="rId10" action="ppaction://hlinksldjump" highlightClick="1"/>
          </p:cNvPr>
          <p:cNvSpPr/>
          <p:nvPr/>
        </p:nvSpPr>
        <p:spPr>
          <a:xfrm>
            <a:off x="274320" y="6400800"/>
            <a:ext cx="640078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 animBg="1"/>
      <p:bldP spid="6" grpId="0" animBg="1"/>
      <p:bldP spid="6" grpId="1" animBg="1"/>
      <p:bldP spid="7" grpId="0" animBg="1"/>
      <p:bldP spid="8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4197" y="2362200"/>
            <a:ext cx="4430683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4197" y="4010891"/>
            <a:ext cx="4430683" cy="12954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dung.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43849" y="4010891"/>
            <a:ext cx="4821382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43848" y="2362200"/>
            <a:ext cx="4721629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41563" y="315623"/>
            <a:ext cx="10972800" cy="14176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66" y="5199168"/>
            <a:ext cx="2194560" cy="1658832"/>
          </a:xfrm>
          <a:prstGeom prst="rect">
            <a:avLst/>
          </a:prstGeom>
        </p:spPr>
      </p:pic>
      <p:pic>
        <p:nvPicPr>
          <p:cNvPr id="22" name="Picture 24" descr="dong-ho-c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449" y="0"/>
            <a:ext cx="1304926" cy="14478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WordArt 25" descr="Purple mesh"/>
          <p:cNvSpPr>
            <a:spLocks noChangeArrowheads="1" noChangeShapeType="1" noTextEdit="1"/>
          </p:cNvSpPr>
          <p:nvPr/>
        </p:nvSpPr>
        <p:spPr bwMode="auto">
          <a:xfrm>
            <a:off x="10070350" y="58578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0</a:t>
            </a:r>
          </a:p>
        </p:txBody>
      </p:sp>
      <p:sp>
        <p:nvSpPr>
          <p:cNvPr id="24" name="WordArt 26" descr="Purple mesh"/>
          <p:cNvSpPr>
            <a:spLocks noChangeArrowheads="1" noChangeShapeType="1" noTextEdit="1"/>
          </p:cNvSpPr>
          <p:nvPr/>
        </p:nvSpPr>
        <p:spPr bwMode="auto">
          <a:xfrm>
            <a:off x="10070350" y="60483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</a:t>
            </a:r>
          </a:p>
        </p:txBody>
      </p:sp>
      <p:sp>
        <p:nvSpPr>
          <p:cNvPr id="25" name="WordArt 27" descr="Purple mesh"/>
          <p:cNvSpPr>
            <a:spLocks noChangeArrowheads="1" noChangeShapeType="1" noTextEdit="1"/>
          </p:cNvSpPr>
          <p:nvPr/>
        </p:nvSpPr>
        <p:spPr bwMode="auto">
          <a:xfrm>
            <a:off x="10093210" y="60483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2</a:t>
            </a:r>
          </a:p>
        </p:txBody>
      </p:sp>
      <p:sp>
        <p:nvSpPr>
          <p:cNvPr id="26" name="WordArt 28" descr="Purple mesh"/>
          <p:cNvSpPr>
            <a:spLocks noChangeArrowheads="1" noChangeShapeType="1" noTextEdit="1"/>
          </p:cNvSpPr>
          <p:nvPr/>
        </p:nvSpPr>
        <p:spPr bwMode="auto">
          <a:xfrm>
            <a:off x="10093210" y="60483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3</a:t>
            </a:r>
          </a:p>
        </p:txBody>
      </p:sp>
      <p:sp>
        <p:nvSpPr>
          <p:cNvPr id="27" name="WordArt 29" descr="Purple mesh"/>
          <p:cNvSpPr>
            <a:spLocks noChangeArrowheads="1" noChangeShapeType="1" noTextEdit="1"/>
          </p:cNvSpPr>
          <p:nvPr/>
        </p:nvSpPr>
        <p:spPr bwMode="auto">
          <a:xfrm>
            <a:off x="10093210" y="60483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4</a:t>
            </a:r>
          </a:p>
        </p:txBody>
      </p:sp>
      <p:sp>
        <p:nvSpPr>
          <p:cNvPr id="28" name="WordArt 30" descr="Purple mesh"/>
          <p:cNvSpPr>
            <a:spLocks noChangeArrowheads="1" noChangeShapeType="1" noTextEdit="1"/>
          </p:cNvSpPr>
          <p:nvPr/>
        </p:nvSpPr>
        <p:spPr bwMode="auto">
          <a:xfrm>
            <a:off x="10093210" y="604838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5</a:t>
            </a:r>
          </a:p>
        </p:txBody>
      </p:sp>
      <p:sp>
        <p:nvSpPr>
          <p:cNvPr id="29" name="WordArt 31" descr="Purple mesh"/>
          <p:cNvSpPr>
            <a:spLocks noChangeArrowheads="1" noChangeShapeType="1" noTextEdit="1"/>
          </p:cNvSpPr>
          <p:nvPr/>
        </p:nvSpPr>
        <p:spPr bwMode="auto">
          <a:xfrm>
            <a:off x="10093210" y="609600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6</a:t>
            </a:r>
          </a:p>
        </p:txBody>
      </p:sp>
      <p:sp>
        <p:nvSpPr>
          <p:cNvPr id="31" name="WordArt 32" descr="Purple mesh"/>
          <p:cNvSpPr>
            <a:spLocks noChangeArrowheads="1" noChangeShapeType="1" noTextEdit="1"/>
          </p:cNvSpPr>
          <p:nvPr/>
        </p:nvSpPr>
        <p:spPr bwMode="auto">
          <a:xfrm>
            <a:off x="10081780" y="614363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7</a:t>
            </a:r>
          </a:p>
        </p:txBody>
      </p:sp>
      <p:sp>
        <p:nvSpPr>
          <p:cNvPr id="32" name="WordArt 33" descr="Purple mesh"/>
          <p:cNvSpPr>
            <a:spLocks noChangeArrowheads="1" noChangeShapeType="1" noTextEdit="1"/>
          </p:cNvSpPr>
          <p:nvPr/>
        </p:nvSpPr>
        <p:spPr bwMode="auto">
          <a:xfrm>
            <a:off x="10093210" y="609600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8</a:t>
            </a:r>
          </a:p>
        </p:txBody>
      </p:sp>
      <p:sp>
        <p:nvSpPr>
          <p:cNvPr id="33" name="WordArt 34" descr="Purple mesh"/>
          <p:cNvSpPr>
            <a:spLocks noChangeArrowheads="1" noChangeShapeType="1" noTextEdit="1"/>
          </p:cNvSpPr>
          <p:nvPr/>
        </p:nvSpPr>
        <p:spPr bwMode="auto">
          <a:xfrm>
            <a:off x="10087495" y="609600"/>
            <a:ext cx="577214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9</a:t>
            </a:r>
          </a:p>
        </p:txBody>
      </p:sp>
      <p:sp>
        <p:nvSpPr>
          <p:cNvPr id="34" name="WordArt 35" descr="Purple mesh"/>
          <p:cNvSpPr>
            <a:spLocks noChangeArrowheads="1" noChangeShapeType="1" noTextEdit="1"/>
          </p:cNvSpPr>
          <p:nvPr/>
        </p:nvSpPr>
        <p:spPr bwMode="auto">
          <a:xfrm>
            <a:off x="10076065" y="614363"/>
            <a:ext cx="577214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10</a:t>
            </a:r>
          </a:p>
        </p:txBody>
      </p:sp>
      <p:sp>
        <p:nvSpPr>
          <p:cNvPr id="35" name="WordArt 36" descr="Purple mesh"/>
          <p:cNvSpPr>
            <a:spLocks noChangeArrowheads="1" noChangeShapeType="1" noTextEdit="1"/>
          </p:cNvSpPr>
          <p:nvPr/>
        </p:nvSpPr>
        <p:spPr bwMode="auto">
          <a:xfrm>
            <a:off x="10081780" y="609600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11</a:t>
            </a:r>
          </a:p>
        </p:txBody>
      </p:sp>
      <p:sp>
        <p:nvSpPr>
          <p:cNvPr id="36" name="WordArt 37" descr="Purple mesh"/>
          <p:cNvSpPr>
            <a:spLocks noChangeArrowheads="1" noChangeShapeType="1" noTextEdit="1"/>
          </p:cNvSpPr>
          <p:nvPr/>
        </p:nvSpPr>
        <p:spPr bwMode="auto">
          <a:xfrm>
            <a:off x="10087495" y="614363"/>
            <a:ext cx="577214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12</a:t>
            </a:r>
          </a:p>
        </p:txBody>
      </p:sp>
      <p:sp>
        <p:nvSpPr>
          <p:cNvPr id="37" name="WordArt 38" descr="Purple mesh"/>
          <p:cNvSpPr>
            <a:spLocks noChangeArrowheads="1" noChangeShapeType="1" noTextEdit="1"/>
          </p:cNvSpPr>
          <p:nvPr/>
        </p:nvSpPr>
        <p:spPr bwMode="auto">
          <a:xfrm>
            <a:off x="10093210" y="609600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13</a:t>
            </a:r>
          </a:p>
        </p:txBody>
      </p:sp>
      <p:sp>
        <p:nvSpPr>
          <p:cNvPr id="38" name="WordArt 39" descr="Purple mesh"/>
          <p:cNvSpPr>
            <a:spLocks noChangeArrowheads="1" noChangeShapeType="1" noTextEdit="1"/>
          </p:cNvSpPr>
          <p:nvPr/>
        </p:nvSpPr>
        <p:spPr bwMode="auto">
          <a:xfrm>
            <a:off x="10093210" y="609600"/>
            <a:ext cx="577216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14</a:t>
            </a:r>
          </a:p>
        </p:txBody>
      </p:sp>
      <p:sp>
        <p:nvSpPr>
          <p:cNvPr id="39" name="WordArt 40" descr="Purple mesh"/>
          <p:cNvSpPr>
            <a:spLocks noChangeArrowheads="1" noChangeShapeType="1" noTextEdit="1"/>
          </p:cNvSpPr>
          <p:nvPr/>
        </p:nvSpPr>
        <p:spPr bwMode="auto">
          <a:xfrm>
            <a:off x="10087495" y="614363"/>
            <a:ext cx="577214" cy="590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 Black"/>
              </a:rPr>
              <a:t>15</a:t>
            </a:r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358957" y="6248400"/>
            <a:ext cx="731520" cy="609600"/>
          </a:xfrm>
          <a:prstGeom prst="rect">
            <a:avLst/>
          </a:prstGeom>
        </p:spPr>
      </p:pic>
      <p:sp>
        <p:nvSpPr>
          <p:cNvPr id="3" name="Action Button: Back or Previous 2">
            <a:hlinkClick r:id="rId10" action="ppaction://hlinksldjump" highlightClick="1"/>
          </p:cNvPr>
          <p:cNvSpPr/>
          <p:nvPr/>
        </p:nvSpPr>
        <p:spPr>
          <a:xfrm>
            <a:off x="0" y="6366164"/>
            <a:ext cx="54864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87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webjong_illustrations_997779_to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5" name="WordArt 5"/>
          <p:cNvSpPr>
            <a:spLocks noChangeArrowheads="1" noChangeShapeType="1" noTextEdit="1"/>
          </p:cNvSpPr>
          <p:nvPr/>
        </p:nvSpPr>
        <p:spPr bwMode="auto">
          <a:xfrm>
            <a:off x="3108325" y="5105400"/>
            <a:ext cx="5029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DẶN DÒ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esktop\2019\cảnh\51268215_2346590548961927_3005123475242221568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217920" y="-3071813"/>
            <a:ext cx="23408640" cy="1300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645" y="2057401"/>
            <a:ext cx="5431156" cy="4525963"/>
          </a:xfrm>
        </p:spPr>
      </p:pic>
      <p:sp>
        <p:nvSpPr>
          <p:cNvPr id="4" name="Oval Callout 3"/>
          <p:cNvSpPr/>
          <p:nvPr/>
        </p:nvSpPr>
        <p:spPr>
          <a:xfrm>
            <a:off x="0" y="0"/>
            <a:ext cx="5852160" cy="3124200"/>
          </a:xfrm>
          <a:prstGeom prst="wedgeEllipseCallout">
            <a:avLst>
              <a:gd name="adj1" fmla="val 54853"/>
              <a:gd name="adj2" fmla="val 647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14876"/>
            <a:ext cx="2571750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112" y="0"/>
            <a:ext cx="2286000" cy="1593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0703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2019\cảnh\51648765_1980939055533711_465925147126556262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914"/>
            <a:ext cx="10972800" cy="673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0"/>
            <a:ext cx="10744201" cy="6526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905000"/>
            <a:ext cx="10424160" cy="2971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TIẾT HỌC KẾT THÚC</a:t>
            </a:r>
            <a:br>
              <a:rPr lang="en-US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en-US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842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987552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mẩu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- Sao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indent="-91440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ạ!</a:t>
            </a:r>
          </a:p>
          <a:p>
            <a:pPr marL="796925" indent="-796925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97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987552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- Sao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indent="-91440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ạ!</a:t>
            </a:r>
          </a:p>
          <a:p>
            <a:pPr marL="796925" indent="-796925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15400" y="1371600"/>
            <a:ext cx="1828800" cy="158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7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-457200"/>
            <a:ext cx="987552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69" y="1553014"/>
            <a:ext cx="987552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7440" y="609600"/>
            <a:ext cx="7248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355945"/>
              </p:ext>
            </p:extLst>
          </p:nvPr>
        </p:nvGraphicFramePr>
        <p:xfrm>
          <a:off x="182880" y="2514600"/>
          <a:ext cx="3566160" cy="388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quý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vẻ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endParaRPr lang="en-US" sz="2800" baseline="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thống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</a:p>
                  </a:txBody>
                  <a:tcPr marL="109728" marR="109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057393"/>
              </p:ext>
            </p:extLst>
          </p:nvPr>
        </p:nvGraphicFramePr>
        <p:xfrm>
          <a:off x="4106487" y="2514600"/>
          <a:ext cx="6858001" cy="388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endParaRPr lang="en-US" sz="2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</a:p>
                    <a:p>
                      <a:pPr algn="ctr"/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Chuông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kêu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khẽ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kêu</a:t>
                      </a:r>
                      <a:endParaRPr lang="en-US" sz="25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nết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chết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endParaRPr lang="en-US" sz="2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Trông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dong</a:t>
                      </a:r>
                    </a:p>
                    <a:p>
                      <a:pPr algn="ctr"/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lợn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béo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thì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lòng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ngon</a:t>
                      </a:r>
                      <a:endParaRPr lang="en-US" sz="2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23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33360"/>
              </p:ext>
            </p:extLst>
          </p:nvPr>
        </p:nvGraphicFramePr>
        <p:xfrm>
          <a:off x="91440" y="1524000"/>
          <a:ext cx="301752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7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905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quý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vẻ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endParaRPr lang="en-US" sz="2800" baseline="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862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thống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8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</a:p>
                  </a:txBody>
                  <a:tcPr marL="109728" marR="109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233536"/>
              </p:ext>
            </p:extLst>
          </p:nvPr>
        </p:nvGraphicFramePr>
        <p:xfrm>
          <a:off x="4472246" y="1524001"/>
          <a:ext cx="6500554" cy="4876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0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562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endParaRPr lang="en-US" sz="2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99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109728" marR="109728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185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nết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chết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endParaRPr lang="en-US" sz="2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387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Trông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dong</a:t>
                      </a:r>
                    </a:p>
                    <a:p>
                      <a:pPr algn="ctr"/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lợn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béo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thì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lòng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ngon</a:t>
                      </a:r>
                      <a:endParaRPr lang="en-US" sz="2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65760" y="228601"/>
            <a:ext cx="9750829" cy="198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048000" y="2286000"/>
            <a:ext cx="1371600" cy="304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2895600" y="3124200"/>
            <a:ext cx="1752600" cy="1600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108960" y="3733800"/>
            <a:ext cx="1371600" cy="1600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08960" y="5334000"/>
            <a:ext cx="1371600" cy="6096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85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960438"/>
            <a:ext cx="987552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24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514600"/>
            <a:ext cx="10149840" cy="35052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vời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411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34640" y="1219200"/>
            <a:ext cx="5577840" cy="34290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01 : 30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3703320" y="4953000"/>
            <a:ext cx="38404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6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770</Words>
  <Application>Microsoft Office PowerPoint</Application>
  <PresentationFormat>Custom</PresentationFormat>
  <Paragraphs>225</Paragraphs>
  <Slides>22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Chủ đề của Office</vt:lpstr>
      <vt:lpstr>PowerPoint Presentation</vt:lpstr>
      <vt:lpstr>PowerPoint Presentation</vt:lpstr>
      <vt:lpstr>PowerPoint Presentation</vt:lpstr>
      <vt:lpstr>PowerPoint Presentation</vt:lpstr>
      <vt:lpstr> Luyện từ và câu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Trong các từ sau, từ nào thể hiện  vẻ đẹp của thiên nhiên:</vt:lpstr>
      <vt:lpstr>  Trong các từ sau, từ nào thể hiện  vẻ đẹp bên ngoài của con người:</vt:lpstr>
      <vt:lpstr>  Trong các từ sau, từ nào  miêu tả mức độ cao của cái đẹp?</vt:lpstr>
      <vt:lpstr> Ý nghĩa của câu tục ngữ  “Cái nết đánh chết cái đẹp” là:</vt:lpstr>
      <vt:lpstr>PowerPoint Presentation</vt:lpstr>
      <vt:lpstr>PowerPoint Presentation</vt:lpstr>
      <vt:lpstr>PowerPoint Presentation</vt:lpstr>
      <vt:lpstr>PowerPoint Presentation</vt:lpstr>
      <vt:lpstr>TIẾT HỌC KẾT THÚC CHÚC CÁC EM HỌC SINH 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HienDieu</dc:creator>
  <cp:lastModifiedBy>Windows User</cp:lastModifiedBy>
  <cp:revision>65</cp:revision>
  <dcterms:created xsi:type="dcterms:W3CDTF">2017-02-08T10:47:22Z</dcterms:created>
  <dcterms:modified xsi:type="dcterms:W3CDTF">2023-02-15T02:07:33Z</dcterms:modified>
</cp:coreProperties>
</file>